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officedocument.obfuscatedFont" Extension="odttf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</p:sldIdLst>
  <p:sldSz cy="5143500" cx="9144000"/>
  <p:notesSz cx="6858000" cy="9144000"/>
  <p:embeddedFontLst>
    <p:embeddedFont>
      <p:font typeface="Helvetica Neue"/>
      <p:regular r:id="rId10"/>
      <p:bold r:id="rId11"/>
      <p:italic r:id="rId12"/>
      <p:boldItalic r:id="rId13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HelveticaNeue-bold.fntdata"/><Relationship Id="rId10" Type="http://schemas.openxmlformats.org/officeDocument/2006/relationships/font" Target="fonts/HelveticaNeue-regular.fntdata"/><Relationship Id="rId13" Type="http://schemas.openxmlformats.org/officeDocument/2006/relationships/font" Target="fonts/HelveticaNeue-boldItalic.fntdata"/><Relationship Id="rId12" Type="http://schemas.openxmlformats.org/officeDocument/2006/relationships/font" Target="fonts/HelveticaNeue-italic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3841f2755eb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3841f2755eb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g2ed9ae6ba31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g2ed9ae6ba31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g279fe784d15_0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" name="Google Shape;69;g279fe784d15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g3b2b3f6bab1_0_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" name="Google Shape;77;g3b2b3f6bab1_0_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3.png"/><Relationship Id="rId4" Type="http://schemas.openxmlformats.org/officeDocument/2006/relationships/image" Target="../media/image4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.png"/><Relationship Id="rId4" Type="http://schemas.openxmlformats.org/officeDocument/2006/relationships/image" Target="../media/image4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3.png"/><Relationship Id="rId4" Type="http://schemas.openxmlformats.org/officeDocument/2006/relationships/image" Target="../media/image4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3.pn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453850" y="457975"/>
            <a:ext cx="8231100" cy="1662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b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 Want a </a:t>
            </a:r>
            <a: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Principle Within</a:t>
            </a:r>
            <a:endParaRPr b="1" sz="4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1024575" y="2736775"/>
            <a:ext cx="8086500" cy="129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Words: Charles Wesley, adapt. Andrew Millard</a:t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Music: Louis Spohr</a:t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Arrangement: James Stimpson</a:t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Google Shape;63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5" name="Google Shape;65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6" name="Google Shape;66;p14"/>
          <p:cNvSpPr txBox="1"/>
          <p:nvPr/>
        </p:nvSpPr>
        <p:spPr>
          <a:xfrm>
            <a:off x="1028875" y="466800"/>
            <a:ext cx="7630200" cy="420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 want a principle within</a:t>
            </a:r>
            <a:b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that lifts my heart from fear,</a:t>
            </a:r>
            <a:endParaRPr b="1" sz="2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 sensibility wherein</a:t>
            </a:r>
            <a:b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life’s goodness draws me near.</a:t>
            </a:r>
            <a:endParaRPr b="1" sz="2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Discerning how I think and feel</a:t>
            </a:r>
            <a:b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in all things I require,</a:t>
            </a:r>
            <a:endParaRPr b="1" sz="2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To guide the wand’ring of my will</a:t>
            </a:r>
            <a:b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and grasp that holy fire.</a:t>
            </a:r>
            <a:endParaRPr b="1" sz="2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" name="Google Shape;71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3" name="Google Shape;73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74" name="Google Shape;74;p15"/>
          <p:cNvSpPr txBox="1"/>
          <p:nvPr/>
        </p:nvSpPr>
        <p:spPr>
          <a:xfrm>
            <a:off x="1028875" y="466800"/>
            <a:ext cx="7630200" cy="420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From trust that I no more may stray,</a:t>
            </a:r>
            <a:b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no more time’s promise grieve,</a:t>
            </a:r>
            <a:endParaRPr b="1" sz="2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To hear that still, small voice, I pray,</a:t>
            </a:r>
            <a:b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to tender conscience cleave.</a:t>
            </a:r>
            <a:endParaRPr b="1" sz="2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Quick as the apple of an eye,</a:t>
            </a:r>
            <a:b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that inner wisdom make;</a:t>
            </a:r>
            <a:endParaRPr b="1" sz="2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Bestir, my soul, when trouble’s nigh,</a:t>
            </a:r>
            <a:b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and keep my heart awake.</a:t>
            </a:r>
            <a:endParaRPr b="1" sz="2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" name="Google Shape;79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Google Shape;80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1" name="Google Shape;81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82" name="Google Shape;82;p16"/>
          <p:cNvSpPr txBox="1"/>
          <p:nvPr/>
        </p:nvSpPr>
        <p:spPr>
          <a:xfrm>
            <a:off x="1028875" y="466800"/>
            <a:ext cx="7630200" cy="420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 source of life, of hope, of love,</a:t>
            </a:r>
            <a:b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to me thy pow’r impart;</a:t>
            </a:r>
            <a:endParaRPr b="1" sz="2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splinters from my soul remove,</a:t>
            </a:r>
            <a:b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the hardness from my heart.</a:t>
            </a:r>
            <a:endParaRPr b="1" sz="2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 may compassion now entrain</a:t>
            </a:r>
            <a:b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my reawakened soul,</a:t>
            </a:r>
            <a:endParaRPr b="1" sz="2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lead me to that spring again,</a:t>
            </a:r>
            <a:b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which makes the wounded whole.</a:t>
            </a:r>
            <a:endParaRPr b="1" sz="2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